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E3BEB-8348-4682-B9B7-92222D581DF0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1EB6E-2D17-4207-9786-0A3B13421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AAFED-750C-4A70-ACD7-D84E1F24A5D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4DAF0-17C9-4209-86E7-5148232CA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1C53-1923-4EF0-9985-09C51FDDA9C5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F4A90-F8FE-49E8-B60D-9A76C088D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FC0F5-306B-4D55-BDA8-B111F7825AAA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94DDF-3F4B-4EF8-ABEA-3FAC1A05C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6D052-97AA-44F5-B181-77F47BA73CA5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FB585-0FD9-479D-BB94-142E1F31B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52D6D-F0DC-40B7-943A-6993E699A4B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0C3C8-7DE3-4F8C-9B06-5385C5DBA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18DF5-B11C-4350-8EAC-1CBCB381E615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7C07E-DBD1-4194-BCCC-BF12083CF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FA5A-0FC9-42E9-BB0D-14803825FC71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22FEF-47E7-4F67-9708-646A3A5D6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37895-26BE-45AF-958E-B2A0BE7F0A0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5EFD5-50C0-45FA-9741-A7FE041EB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A40CC-0448-4057-A353-75E4A0C34619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0D802-1593-41C7-8E92-B70E7538D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3AD96-8D30-4AC0-84F3-24073607612A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D6215-C470-4AB9-BD85-CC5D8D4B0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34C136-75D1-4A29-BFE5-FF35F99E4F5C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5B1699-22BB-48A3-9434-9CA8E284D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церковь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388" y="115888"/>
            <a:ext cx="5400675" cy="83185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atin typeface="+mn-lt"/>
              </a:rPr>
              <a:t>ЦЕРКОВЬ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059113" y="1196975"/>
            <a:ext cx="59055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2800">
                <a:latin typeface="Calibri" pitchFamily="34" charset="0"/>
              </a:rPr>
              <a:t>Какую роль в период Смуты сыграл патриарх Гермоген? </a:t>
            </a:r>
          </a:p>
          <a:p>
            <a:pPr marL="514350" indent="-514350">
              <a:buFontTx/>
              <a:buAutoNum type="arabicPeriod"/>
            </a:pPr>
            <a:r>
              <a:rPr lang="ru-RU" sz="2800">
                <a:latin typeface="Calibri" pitchFamily="34" charset="0"/>
              </a:rPr>
              <a:t>Почему патриарх Филарет так активно вмешивался в события Смуты? </a:t>
            </a:r>
          </a:p>
          <a:p>
            <a:pPr marL="514350" indent="-514350">
              <a:buFontTx/>
              <a:buAutoNum type="arabicPeriod"/>
            </a:pPr>
            <a:r>
              <a:rPr lang="ru-RU" sz="2800">
                <a:latin typeface="Calibri" pitchFamily="34" charset="0"/>
              </a:rPr>
              <a:t>Какое основное условие ставили иностранным претендентам на престол на Земском соборе в феврале 1613 года?</a:t>
            </a:r>
          </a:p>
        </p:txBody>
      </p:sp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2016224" cy="2926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800px-Philare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861048"/>
            <a:ext cx="2112866" cy="2646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39750" y="3357563"/>
            <a:ext cx="2087563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Патриарх </a:t>
            </a:r>
            <a:r>
              <a:rPr lang="ru-RU" dirty="0" err="1"/>
              <a:t>Гермоген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8313" y="6381750"/>
            <a:ext cx="237490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Патриарх </a:t>
            </a:r>
            <a:r>
              <a:rPr lang="ru-RU" dirty="0" err="1"/>
              <a:t>Гермоген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5</cp:revision>
  <dcterms:modified xsi:type="dcterms:W3CDTF">2015-01-29T07:53:42Z</dcterms:modified>
</cp:coreProperties>
</file>